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78" r:id="rId4"/>
    <p:sldId id="279" r:id="rId5"/>
    <p:sldId id="280" r:id="rId6"/>
    <p:sldId id="276" r:id="rId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660"/>
  </p:normalViewPr>
  <p:slideViewPr>
    <p:cSldViewPr>
      <p:cViewPr varScale="1">
        <p:scale>
          <a:sx n="108" d="100"/>
          <a:sy n="108" d="100"/>
        </p:scale>
        <p:origin x="18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02C4-C4D4-4CFD-97F6-7345E934FFBF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611D-FFA5-4769-BC2C-9A3370488FD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D873-1D3B-4DA1-87C1-E79B46C7F0C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5EF3-2B36-4C26-8FDA-B69A29CBC33B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3AF8-2476-4355-B60A-743E015905B3}" type="datetime1">
              <a:rPr lang="tr-TR" smtClean="0"/>
              <a:t>26.11.2020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26824-E1FC-407B-B20D-B7CD1FF1804E}" type="datetime1">
              <a:rPr lang="tr-TR" smtClean="0"/>
              <a:t>26.11.2020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009F-644A-496E-9E7C-A467BE281C4D}" type="datetime1">
              <a:rPr lang="tr-TR" smtClean="0"/>
              <a:t>26.11.2020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3A0C-CE8E-44D3-B0D4-99705C1610A9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95A1-3DD8-4981-B3EA-F3326F2F8511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5785-9C8D-4E34-97CB-595D2EFBAF47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CED2-6AEE-4A26-B276-92DDD4509464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4E13-CF28-4372-B98D-4812801DF63C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775789"/>
            <a:ext cx="7772400" cy="294481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Matematik Öğretiminde Muhakeme Etme ve Problem Çözme-YL</a:t>
            </a:r>
            <a:br>
              <a:rPr lang="tr-TR" dirty="0"/>
            </a:br>
            <a:r>
              <a:rPr lang="tr-TR" dirty="0"/>
              <a:t>3.hafta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1224136"/>
          </a:xfrm>
        </p:spPr>
        <p:txBody>
          <a:bodyPr>
            <a:normAutofit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6DD70B-EC1E-4759-82EE-5A8CE9CB3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3.HAFTA</a:t>
            </a:r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1FB94687-5A94-4C6C-9165-73C22C4869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465117"/>
              </p:ext>
            </p:extLst>
          </p:nvPr>
        </p:nvGraphicFramePr>
        <p:xfrm>
          <a:off x="827584" y="1916832"/>
          <a:ext cx="7416824" cy="29523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16824">
                  <a:extLst>
                    <a:ext uri="{9D8B030D-6E8A-4147-A177-3AD203B41FA5}">
                      <a16:colId xmlns:a16="http://schemas.microsoft.com/office/drawing/2014/main" val="3740199766"/>
                    </a:ext>
                  </a:extLst>
                </a:gridCol>
              </a:tblGrid>
              <a:tr h="2952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3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İlköğretim matematik öğretiminde problem çözme süreçleri nelerdir.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tr-TR" sz="3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641832"/>
                  </a:ext>
                </a:extLst>
              </a:tr>
            </a:tbl>
          </a:graphicData>
        </a:graphic>
      </p:graphicFrame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95EFC02-A128-4FD9-AB19-A4A429E04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8371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6AAB0E-31C5-42FF-A04D-4431F06FF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C11051-7D67-4BD9-9B2D-1A7EEAA37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B44FD7F-DD76-45F0-B2A3-182F5D0AC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F34771E-06CE-4228-A9DE-80F0232EE740}"/>
              </a:ext>
            </a:extLst>
          </p:cNvPr>
          <p:cNvSpPr txBox="1"/>
          <p:nvPr/>
        </p:nvSpPr>
        <p:spPr>
          <a:xfrm>
            <a:off x="1979712" y="1969489"/>
            <a:ext cx="5382344" cy="3787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228600" algn="just">
              <a:lnSpc>
                <a:spcPct val="150000"/>
              </a:lnSpc>
            </a:pPr>
            <a:r>
              <a:rPr lang="tr-TR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 Çözme Öğretiminin Amaçları 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228600" algn="just">
              <a:lnSpc>
                <a:spcPct val="150000"/>
              </a:lnSpc>
            </a:pPr>
            <a:r>
              <a:rPr lang="tr-TR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Özel amaçlar: 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İşlem becerisini geliştirir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Sayı ve şekiller ile uğraşmaya alışma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Veri toplama ve tasnif etme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 metnine uygun şekil ve şema çizme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Düşünceleri matematik diliyle anlatma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Yazılı ve görsel yayınlarda kullanılan matematik ifadelerini anlama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010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C0E0F5-0C87-4A85-8B71-DA2C89E5E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FEF6D17-1AD8-4508-AB36-0A8A2F868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228600" algn="just">
              <a:lnSpc>
                <a:spcPct val="150000"/>
              </a:lnSpc>
            </a:pP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 çözme konusunda en çok kabul gören süreç </a:t>
            </a:r>
            <a:r>
              <a:rPr lang="tr-TR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George POLYA</a:t>
            </a:r>
            <a:r>
              <a:rPr lang="tr-T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(1887-1985) tarafından verilen dört aşamalı bir süreçtir. Bu sürecin basamakları şöyledir: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Problemin anlaşılması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Çözümle ilgili stratejinin seçilmesi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Seçilen stratejinin uygulanması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tr-T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Çözümün değerlendirilmesi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ABA2AB6-C80D-4D19-B345-59ED6DEC2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3980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E12D9D-B885-44BE-A48D-940FC9EC7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D3DDE7-4BE0-4B5C-ACB6-A47EA7DEB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28600" algn="just">
              <a:lnSpc>
                <a:spcPct val="150000"/>
              </a:lnSpc>
              <a:spcAft>
                <a:spcPts val="1000"/>
              </a:spcAft>
            </a:pPr>
            <a:r>
              <a:rPr lang="tr-T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 çözmede kullanılan stratejilerin başlıcaları şunlardır: 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Sistematik liste yapma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Tahmin ve kontrol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Diyagram çizme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Bağıntı bulma (veriler arasında ilişki arama)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Eşitlik yazma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Tahmin etme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Benzer problemlerin çözümünden faydalanma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Geriye doğru çalışma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Tablo yapma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tr-TR" sz="18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Muhakeme etme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spcAft>
                <a:spcPts val="1000"/>
              </a:spcAft>
            </a:pP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2AA237E-A50C-4581-85B0-3E590D23E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831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310559-E8EC-4609-8C7F-30431791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218CCA-F827-4375-AD36-739EEEC05C6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PROBLEM NEDİR?</a:t>
            </a:r>
          </a:p>
          <a:p>
            <a:r>
              <a:rPr lang="tr-TR" dirty="0"/>
              <a:t>POLYANIN PROBLEM ÇÖZME SÜREÇLERİ  NELERDİR?</a:t>
            </a:r>
          </a:p>
          <a:p>
            <a:r>
              <a:rPr lang="tr-TR" dirty="0"/>
              <a:t>PROBLEM ÇÖZME SÜREÇLERİ ÖĞRENCİ SUNUMLARI İLE TARTIŞILACAKTIR. </a:t>
            </a:r>
          </a:p>
          <a:p>
            <a:r>
              <a:rPr lang="tr-TR" dirty="0"/>
              <a:t>SINIF İÇİ TARTIŞMA VE MAKALE İNCELEMELERİ YAPILACAKTIR.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FD52DF9-233F-4CFF-BBC4-2C344D45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827892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173</Words>
  <Application>Microsoft Office PowerPoint</Application>
  <PresentationFormat>Ekran Gösterisi (4:3)</PresentationFormat>
  <Paragraphs>38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Ofis Teması</vt:lpstr>
      <vt:lpstr>Matematik Öğretiminde Muhakeme Etme ve Problem Çözme-YL 3.hafta</vt:lpstr>
      <vt:lpstr>3.HAFTA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472</cp:revision>
  <dcterms:created xsi:type="dcterms:W3CDTF">2020-06-10T07:36:53Z</dcterms:created>
  <dcterms:modified xsi:type="dcterms:W3CDTF">2020-11-26T11:52:52Z</dcterms:modified>
</cp:coreProperties>
</file>